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64" r:id="rId2"/>
    <p:sldId id="261" r:id="rId3"/>
    <p:sldId id="267" r:id="rId4"/>
    <p:sldId id="259" r:id="rId5"/>
    <p:sldId id="258" r:id="rId6"/>
    <p:sldId id="262" r:id="rId7"/>
    <p:sldId id="266" r:id="rId8"/>
  </p:sldIdLst>
  <p:sldSz cx="12192000" cy="6858000"/>
  <p:notesSz cx="6858000" cy="9144000"/>
  <p:defaultTextStyle>
    <a:defPPr>
      <a:defRPr lang="en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E56E61D-5CBD-2549-9117-FAF0B2F5F7F3}">
          <p14:sldIdLst/>
        </p14:section>
        <p14:section name="Untitled Section" id="{81CD8384-1A43-6648-9B2C-52CFE521534A}">
          <p14:sldIdLst>
            <p14:sldId id="264"/>
            <p14:sldId id="261"/>
            <p14:sldId id="267"/>
            <p14:sldId id="259"/>
            <p14:sldId id="258"/>
            <p14:sldId id="262"/>
            <p14:sldId id="26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791"/>
    <p:restoredTop sz="94789"/>
  </p:normalViewPr>
  <p:slideViewPr>
    <p:cSldViewPr snapToGrid="0" snapToObjects="1">
      <p:cViewPr varScale="1">
        <p:scale>
          <a:sx n="117" d="100"/>
          <a:sy n="117" d="100"/>
        </p:scale>
        <p:origin x="80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P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A2F680-6204-A447-AA3F-D7861F5FED2E}" type="datetimeFigureOut">
              <a:rPr lang="en-PL" smtClean="0"/>
              <a:t>28/01/2021</a:t>
            </a:fld>
            <a:endParaRPr lang="en-P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P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33FCCB-EBB5-6D41-BCBA-FDB0B9CA9E26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39419910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33FCCB-EBB5-6D41-BCBA-FDB0B9CA9E26}" type="slidenum">
              <a:rPr lang="en-PL" smtClean="0"/>
              <a:t>1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41458939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842E2-0C71-D748-A47E-4F5D7CE4B8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P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AD8776-7087-094C-BB23-A3289B3C53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847944-AA32-BA4E-99FD-3EE940934E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FCEE6-352C-AD42-A36B-060AB7E834B1}" type="datetimeFigureOut">
              <a:rPr lang="en-PL" smtClean="0"/>
              <a:t>28/01/2021</a:t>
            </a:fld>
            <a:endParaRPr lang="en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494D04-9308-034D-9670-21D44C406E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438010-0947-3B4F-8B2A-90EED83D6A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4B444-C0AE-7141-8EB5-6D41014AFDBA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13064549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686AA1-6EDF-D04F-8F26-B5BF0960EA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P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5AA31F9-186A-F744-BACE-F01E41205C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476CA9-0468-D34E-B2D7-6E5D9AC55C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FCEE6-352C-AD42-A36B-060AB7E834B1}" type="datetimeFigureOut">
              <a:rPr lang="en-PL" smtClean="0"/>
              <a:t>28/01/2021</a:t>
            </a:fld>
            <a:endParaRPr lang="en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EC5CF3-9F65-EB49-ACAE-F904DC9245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24151A-649E-E64A-8CF4-F055BC399C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4B444-C0AE-7141-8EB5-6D41014AFDBA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8344613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9CB868F-E147-5843-92D2-39998B47807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P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416A75B-3228-9045-8C0B-222A69FAB6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54E648-8D96-C348-83D3-BA67B17FF5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FCEE6-352C-AD42-A36B-060AB7E834B1}" type="datetimeFigureOut">
              <a:rPr lang="en-PL" smtClean="0"/>
              <a:t>28/01/2021</a:t>
            </a:fld>
            <a:endParaRPr lang="en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B28FF8-BA85-B34A-BB50-D7D36ACA28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22316C-D438-EA41-9F02-4EDDD6318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4B444-C0AE-7141-8EB5-6D41014AFDBA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1663244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2A1468-1F1A-DE41-AABE-B8183145D6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P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BFFBEA-B8F8-F041-8CFE-D32D13B7DB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6F8867-92E1-D548-AEC0-606335D131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FCEE6-352C-AD42-A36B-060AB7E834B1}" type="datetimeFigureOut">
              <a:rPr lang="en-PL" smtClean="0"/>
              <a:t>28/01/2021</a:t>
            </a:fld>
            <a:endParaRPr lang="en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9F86E5-068F-8244-9B58-D2F7F3A28B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43FACE-3D6F-D145-8972-220234B769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4B444-C0AE-7141-8EB5-6D41014AFDBA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38220295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B8021-3DFB-8D49-9601-9914918F79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P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11A5A8-05BE-1840-9567-6817B14F03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E68CF5-0DB2-9943-838C-4B6A4AE4AF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FCEE6-352C-AD42-A36B-060AB7E834B1}" type="datetimeFigureOut">
              <a:rPr lang="en-PL" smtClean="0"/>
              <a:t>28/01/2021</a:t>
            </a:fld>
            <a:endParaRPr lang="en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A401AE-B6C6-704F-8735-A53D2C614A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12260A-CDF9-D14E-8DB0-F6F0DE271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4B444-C0AE-7141-8EB5-6D41014AFDBA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8669998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9875C-7394-5043-AE3B-FA2FC146E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P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8D47B2-53CD-C848-92FB-7DF6281D76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E3502D-850C-6547-A5D8-4D77F082E2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BFA58A-50ED-A549-BE3A-6D82F69CC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FCEE6-352C-AD42-A36B-060AB7E834B1}" type="datetimeFigureOut">
              <a:rPr lang="en-PL" smtClean="0"/>
              <a:t>28/01/2021</a:t>
            </a:fld>
            <a:endParaRPr lang="en-P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37D911-6B17-B84B-8DE8-C9A486A174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2F6BF5-28CA-7149-9EF4-27752241B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4B444-C0AE-7141-8EB5-6D41014AFDBA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32930139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465E1-5B17-E847-8C67-6017692565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P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C185CD-F679-CD4F-B241-C67382C37E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44BCA2-5B3C-9843-8A12-21AA2F3822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5866498-80E5-4F45-9CBD-7B3935A20E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EE3F380-7365-3248-9140-2518D0893FF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32B20EF-E11D-374C-9496-4AADB25267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FCEE6-352C-AD42-A36B-060AB7E834B1}" type="datetimeFigureOut">
              <a:rPr lang="en-PL" smtClean="0"/>
              <a:t>28/01/2021</a:t>
            </a:fld>
            <a:endParaRPr lang="en-P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AE9F8D7-A99D-9B43-8EA5-0554904A52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90ABE42-CB0A-3141-9304-3ECC6D749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4B444-C0AE-7141-8EB5-6D41014AFDBA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35864083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5B4FC-D47D-0C47-B9B3-5277A99D9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P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3464C9-EB48-2444-B212-5E05B50700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FCEE6-352C-AD42-A36B-060AB7E834B1}" type="datetimeFigureOut">
              <a:rPr lang="en-PL" smtClean="0"/>
              <a:t>28/01/2021</a:t>
            </a:fld>
            <a:endParaRPr lang="en-P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12BEB0-31A3-9948-8181-37A154F735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457DE9-24DE-F64A-B17C-AA5FB12A7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4B444-C0AE-7141-8EB5-6D41014AFDBA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1651634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00E5DBF-9C76-8443-A1C2-E8E2DD2B47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FCEE6-352C-AD42-A36B-060AB7E834B1}" type="datetimeFigureOut">
              <a:rPr lang="en-PL" smtClean="0"/>
              <a:t>28/01/2021</a:t>
            </a:fld>
            <a:endParaRPr lang="en-P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AA609B9-04EB-DD43-886E-BE426F34D6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01B480-9462-2148-88E7-A4E0C350F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4B444-C0AE-7141-8EB5-6D41014AFDBA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20191005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1B8B05-71A9-0749-9ABF-5291C00214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P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2A2B0F-BCE9-BE4E-9004-2479B2621F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B96565-1824-354D-8C6F-6A4F621AC5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F12E0B-2711-324E-83C8-9AE938B40B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FCEE6-352C-AD42-A36B-060AB7E834B1}" type="datetimeFigureOut">
              <a:rPr lang="en-PL" smtClean="0"/>
              <a:t>28/01/2021</a:t>
            </a:fld>
            <a:endParaRPr lang="en-P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2861C4-AF43-8F49-8C21-74C70A6F2A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D6F6AA-5DE0-1E46-9231-9408F9FA2D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4B444-C0AE-7141-8EB5-6D41014AFDBA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31266260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1214B5-0012-364A-B565-21A3387F12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P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0C8494C-C39B-7542-BD40-19A175C8FD4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P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3C9990-3CAC-314D-968D-139E64A274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155CB8-9AE8-9944-B7F3-255A0E58DD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FCEE6-352C-AD42-A36B-060AB7E834B1}" type="datetimeFigureOut">
              <a:rPr lang="en-PL" smtClean="0"/>
              <a:t>28/01/2021</a:t>
            </a:fld>
            <a:endParaRPr lang="en-P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F18E5C-1EE6-8347-B4A5-D5367553B5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864F69-6869-CA41-A95B-2010BF824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4B444-C0AE-7141-8EB5-6D41014AFDBA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5582630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0F9F0FF-A989-1E4E-B1A9-71CA4A5ACD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P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9BE697-2F27-044C-9E8E-AAB64E6F70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FB38B0-70EC-FC4C-87EF-3B1873E10C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4FCEE6-352C-AD42-A36B-060AB7E834B1}" type="datetimeFigureOut">
              <a:rPr lang="en-PL" smtClean="0"/>
              <a:t>28/01/2021</a:t>
            </a:fld>
            <a:endParaRPr lang="en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4839BD-ABDF-C246-8F3F-F14A769783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A3EDCB-761B-654A-9F22-67AF1D77EF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B4B444-C0AE-7141-8EB5-6D41014AFDBA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17975926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tiff"/><Relationship Id="rId3" Type="http://schemas.openxmlformats.org/officeDocument/2006/relationships/image" Target="../media/image1.png"/><Relationship Id="rId7" Type="http://schemas.openxmlformats.org/officeDocument/2006/relationships/image" Target="../media/image5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tiff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invite.slack.golangbridge.org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olangpoland/meetup_golang_warsaw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A267646D-5AFC-9F43-A4DF-1EB258143227}"/>
              </a:ext>
            </a:extLst>
          </p:cNvPr>
          <p:cNvGrpSpPr/>
          <p:nvPr/>
        </p:nvGrpSpPr>
        <p:grpSpPr>
          <a:xfrm>
            <a:off x="1941419" y="549876"/>
            <a:ext cx="5758248" cy="5758248"/>
            <a:chOff x="2947872" y="549876"/>
            <a:chExt cx="5758248" cy="5758248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5221AA95-7303-184E-996C-9BE60B207C5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947872" y="549876"/>
              <a:ext cx="5758248" cy="5758248"/>
            </a:xfrm>
            <a:prstGeom prst="rect">
              <a:avLst/>
            </a:prstGeom>
          </p:spPr>
        </p:pic>
        <p:pic>
          <p:nvPicPr>
            <p:cNvPr id="5" name="Picture 4" descr="A drawing of a face&#10;&#10;Description automatically generated">
              <a:extLst>
                <a:ext uri="{FF2B5EF4-FFF2-40B4-BE49-F238E27FC236}">
                  <a16:creationId xmlns:a16="http://schemas.microsoft.com/office/drawing/2014/main" id="{E8E74569-B0D1-C74F-9438-7059C0B6DCA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333591" y="2096273"/>
              <a:ext cx="2987647" cy="3024532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B2C2C9E-0E74-B042-9CF5-0A92818B44D9}"/>
                </a:ext>
              </a:extLst>
            </p:cNvPr>
            <p:cNvSpPr txBox="1"/>
            <p:nvPr/>
          </p:nvSpPr>
          <p:spPr>
            <a:xfrm>
              <a:off x="3636330" y="1238897"/>
              <a:ext cx="4366901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PL" sz="2400" b="1" dirty="0">
                  <a:latin typeface="Work Sans" pitchFamily="2" charset="77"/>
                </a:rPr>
                <a:t>Golang Poland Meetup #10</a:t>
              </a:r>
              <a:br>
                <a:rPr lang="en-PL" sz="2400" b="1" dirty="0">
                  <a:latin typeface="Work Sans" pitchFamily="2" charset="77"/>
                </a:rPr>
              </a:br>
              <a:r>
                <a:rPr lang="en-PL" sz="2400" b="1" dirty="0">
                  <a:latin typeface="Work Sans" pitchFamily="2" charset="77"/>
                </a:rPr>
                <a:t>28 January 2021</a:t>
              </a: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C50312B3-6C43-0E4E-959E-BC66F53533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25754" y="813020"/>
            <a:ext cx="1711280" cy="236946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787DB19-154E-8347-9D95-B94580C238B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56185" y="3287589"/>
            <a:ext cx="2987647" cy="72898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6C979F5-345C-8D4B-819F-5EFFEC49D01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56185" y="4440907"/>
            <a:ext cx="2476272" cy="1344806"/>
          </a:xfrm>
          <a:prstGeom prst="rect">
            <a:avLst/>
          </a:prstGeom>
          <a:effectLst>
            <a:softEdge rad="88900"/>
          </a:effec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F473172-15C7-6747-982D-A6BDFCFC2AFB}"/>
              </a:ext>
            </a:extLst>
          </p:cNvPr>
          <p:cNvSpPr/>
          <p:nvPr/>
        </p:nvSpPr>
        <p:spPr>
          <a:xfrm>
            <a:off x="8681394" y="5680206"/>
            <a:ext cx="12250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PL" dirty="0">
                <a:latin typeface="Work Sans" pitchFamily="2" charset="77"/>
              </a:rPr>
              <a:t>GoBridge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E3895B8-D380-8149-859B-927DBF3C0DCF}"/>
              </a:ext>
            </a:extLst>
          </p:cNvPr>
          <p:cNvSpPr txBox="1"/>
          <p:nvPr/>
        </p:nvSpPr>
        <p:spPr>
          <a:xfrm>
            <a:off x="8412585" y="1489920"/>
            <a:ext cx="298764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L" sz="2000" b="1" dirty="0">
                <a:latin typeface="Work Sans" pitchFamily="2" charset="77"/>
              </a:rPr>
              <a:t>Golang</a:t>
            </a:r>
            <a:br>
              <a:rPr lang="en-PL" sz="2000" b="1" dirty="0">
                <a:latin typeface="Work Sans" pitchFamily="2" charset="77"/>
              </a:rPr>
            </a:br>
            <a:r>
              <a:rPr lang="en-PL" sz="2000" b="1" dirty="0">
                <a:latin typeface="Work Sans" pitchFamily="2" charset="77"/>
              </a:rPr>
              <a:t>Warsaw</a:t>
            </a:r>
            <a:br>
              <a:rPr lang="en-PL" sz="2000" b="1" dirty="0">
                <a:latin typeface="Work Sans" pitchFamily="2" charset="77"/>
              </a:rPr>
            </a:br>
            <a:r>
              <a:rPr lang="en-PL" sz="2000" b="1" dirty="0">
                <a:latin typeface="Work Sans" pitchFamily="2" charset="77"/>
              </a:rPr>
              <a:t>#44</a:t>
            </a:r>
          </a:p>
        </p:txBody>
      </p:sp>
    </p:spTree>
    <p:extLst>
      <p:ext uri="{BB962C8B-B14F-4D97-AF65-F5344CB8AC3E}">
        <p14:creationId xmlns:p14="http://schemas.microsoft.com/office/powerpoint/2010/main" val="41745720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E63FE-6533-4E4C-8CCF-FC3319627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>
                <a:latin typeface="Work Sans" pitchFamily="2" charset="77"/>
              </a:rPr>
              <a:t>Speakers wanted</a:t>
            </a:r>
            <a:endParaRPr lang="en-PL" dirty="0">
              <a:latin typeface="Work Sans" pitchFamily="2" charset="77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F8937AF-DC87-C44F-AAE0-B434C23675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6550" y="1435100"/>
            <a:ext cx="6438900" cy="39878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4090DBE-94E7-2C4F-A659-95A1F3F15D35}"/>
              </a:ext>
            </a:extLst>
          </p:cNvPr>
          <p:cNvSpPr txBox="1"/>
          <p:nvPr/>
        </p:nvSpPr>
        <p:spPr>
          <a:xfrm>
            <a:off x="3601452" y="5161290"/>
            <a:ext cx="46842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L" sz="2800" dirty="0">
                <a:latin typeface="Work Sans" pitchFamily="2" charset="77"/>
              </a:rPr>
              <a:t>Please ask your colleages</a:t>
            </a:r>
          </a:p>
        </p:txBody>
      </p:sp>
    </p:spTree>
    <p:extLst>
      <p:ext uri="{BB962C8B-B14F-4D97-AF65-F5344CB8AC3E}">
        <p14:creationId xmlns:p14="http://schemas.microsoft.com/office/powerpoint/2010/main" val="35577667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E63FE-6533-4E4C-8CCF-FC3319627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>
                <a:latin typeface="Work Sans" pitchFamily="2" charset="77"/>
              </a:rPr>
              <a:t>How to submit</a:t>
            </a:r>
            <a:endParaRPr lang="en-PL" dirty="0">
              <a:latin typeface="Work Sans" pitchFamily="2" charset="7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090DBE-94E7-2C4F-A659-95A1F3F15D35}"/>
              </a:ext>
            </a:extLst>
          </p:cNvPr>
          <p:cNvSpPr txBox="1"/>
          <p:nvPr/>
        </p:nvSpPr>
        <p:spPr>
          <a:xfrm>
            <a:off x="3601452" y="5161290"/>
            <a:ext cx="46842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L" sz="2800" dirty="0">
                <a:latin typeface="Work Sans" pitchFamily="2" charset="77"/>
              </a:rPr>
              <a:t>Please ask your colleages</a:t>
            </a:r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19E4C9C4-79B6-3D4F-9AF1-117E69AA6E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6350" y="2032000"/>
            <a:ext cx="9639300" cy="279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148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C4144-D3F6-1B47-8C1E-E9C23BD26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L" dirty="0">
                <a:latin typeface="Work Sans" pitchFamily="2" charset="77"/>
              </a:rPr>
              <a:t>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D1E088-F25C-3F46-A03D-F1BDD0EC63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GB" sz="4000" dirty="0">
              <a:latin typeface="Work Sans" pitchFamily="2" charset="77"/>
            </a:endParaRPr>
          </a:p>
          <a:p>
            <a:pPr marL="0" indent="0" algn="ctr">
              <a:buNone/>
            </a:pPr>
            <a:r>
              <a:rPr lang="en-GB" sz="4000" dirty="0">
                <a:latin typeface="Work Sans" pitchFamily="2" charset="77"/>
              </a:rPr>
              <a:t>Join channel #</a:t>
            </a:r>
            <a:r>
              <a:rPr lang="en-GB" sz="4000" dirty="0" err="1">
                <a:latin typeface="Work Sans" pitchFamily="2" charset="77"/>
              </a:rPr>
              <a:t>poland</a:t>
            </a:r>
            <a:r>
              <a:rPr lang="en-GB" sz="4000" dirty="0">
                <a:latin typeface="Work Sans" pitchFamily="2" charset="77"/>
              </a:rPr>
              <a:t> </a:t>
            </a:r>
            <a:br>
              <a:rPr lang="en-GB" sz="4000" dirty="0">
                <a:latin typeface="Work Sans" pitchFamily="2" charset="77"/>
              </a:rPr>
            </a:br>
            <a:r>
              <a:rPr lang="en-GB" sz="4000" dirty="0">
                <a:latin typeface="Work Sans" pitchFamily="2" charset="77"/>
              </a:rPr>
              <a:t>on </a:t>
            </a:r>
            <a:r>
              <a:rPr lang="en-GB" sz="4000" dirty="0" err="1">
                <a:latin typeface="Work Sans" pitchFamily="2" charset="77"/>
              </a:rPr>
              <a:t>gophers.slack.com</a:t>
            </a:r>
            <a:r>
              <a:rPr lang="en-GB" sz="4000" dirty="0">
                <a:latin typeface="Work Sans" pitchFamily="2" charset="77"/>
              </a:rPr>
              <a:t>.</a:t>
            </a:r>
          </a:p>
          <a:p>
            <a:pPr marL="0" indent="0" algn="ctr">
              <a:buNone/>
            </a:pPr>
            <a:endParaRPr lang="en-GB" sz="4000" dirty="0">
              <a:latin typeface="Work Sans" pitchFamily="2" charset="77"/>
            </a:endParaRPr>
          </a:p>
          <a:p>
            <a:pPr marL="0" indent="0" algn="ctr">
              <a:buNone/>
            </a:pPr>
            <a:r>
              <a:rPr lang="en-GB" sz="4000" dirty="0">
                <a:latin typeface="Work Sans" pitchFamily="2" charset="77"/>
                <a:hlinkClick r:id="rId2" tooltip="https://invite.slack.golangbridge.org"/>
              </a:rPr>
              <a:t>https://invite.slack.golangbridge.org</a:t>
            </a:r>
            <a:endParaRPr lang="en-GB" sz="4000" dirty="0">
              <a:latin typeface="Work Sa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9497736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6EC39-2181-8E4F-83E7-3A6E0B8B8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L" dirty="0">
                <a:latin typeface="Work Sans" pitchFamily="2" charset="77"/>
              </a:rPr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817831-5E8E-0F49-B6EB-959A8756F0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GB" sz="2200" dirty="0">
                <a:latin typeface="Work Sans" pitchFamily="2" charset="77"/>
              </a:rPr>
              <a:t>1. Creating </a:t>
            </a:r>
            <a:r>
              <a:rPr lang="en-GB" sz="2200" dirty="0" err="1">
                <a:latin typeface="Work Sans" pitchFamily="2" charset="77"/>
              </a:rPr>
              <a:t>Bencode</a:t>
            </a:r>
            <a:r>
              <a:rPr lang="en-GB" sz="2200" dirty="0">
                <a:latin typeface="Work Sans" pitchFamily="2" charset="77"/>
              </a:rPr>
              <a:t> </a:t>
            </a:r>
            <a:r>
              <a:rPr lang="en-GB" sz="2200" dirty="0" err="1">
                <a:latin typeface="Work Sans" pitchFamily="2" charset="77"/>
              </a:rPr>
              <a:t>serialiser</a:t>
            </a:r>
            <a:r>
              <a:rPr lang="en-GB" sz="2200" dirty="0">
                <a:latin typeface="Work Sans" pitchFamily="2" charset="77"/>
              </a:rPr>
              <a:t> and de-</a:t>
            </a:r>
            <a:r>
              <a:rPr lang="en-GB" sz="2200" dirty="0" err="1">
                <a:latin typeface="Work Sans" pitchFamily="2" charset="77"/>
              </a:rPr>
              <a:t>serialiser</a:t>
            </a:r>
            <a:r>
              <a:rPr lang="en-GB" sz="2200" dirty="0">
                <a:latin typeface="Work Sans" pitchFamily="2" charset="77"/>
              </a:rPr>
              <a:t> in Go, </a:t>
            </a:r>
            <a:br>
              <a:rPr lang="en-GB" sz="2200" dirty="0">
                <a:latin typeface="Work Sans" pitchFamily="2" charset="77"/>
              </a:rPr>
            </a:br>
            <a:r>
              <a:rPr lang="en-GB" sz="2200" dirty="0">
                <a:latin typeface="Work Sans" pitchFamily="2" charset="77"/>
              </a:rPr>
              <a:t>   good patterns, optimisation and testing. Also API design! </a:t>
            </a:r>
            <a:br>
              <a:rPr lang="en-GB" sz="2200" dirty="0">
                <a:latin typeface="Work Sans" pitchFamily="2" charset="77"/>
              </a:rPr>
            </a:br>
            <a:r>
              <a:rPr lang="en-GB" sz="2200" dirty="0">
                <a:latin typeface="Work Sans" pitchFamily="2" charset="77"/>
              </a:rPr>
              <a:t>- Oleg </a:t>
            </a:r>
            <a:r>
              <a:rPr lang="en-GB" sz="2200" dirty="0" err="1">
                <a:latin typeface="Work Sans" pitchFamily="2" charset="77"/>
              </a:rPr>
              <a:t>Kovalov</a:t>
            </a:r>
            <a:r>
              <a:rPr lang="en-GB" sz="2200" dirty="0">
                <a:latin typeface="Work Sans" pitchFamily="2" charset="77"/>
              </a:rPr>
              <a:t>/</a:t>
            </a:r>
            <a:r>
              <a:rPr lang="en-GB" sz="2200" dirty="0" err="1">
                <a:latin typeface="Work Sans" pitchFamily="2" charset="77"/>
              </a:rPr>
              <a:t>GogoApps</a:t>
            </a:r>
            <a:r>
              <a:rPr lang="en-GB" sz="2200" dirty="0">
                <a:latin typeface="Work Sans" pitchFamily="2" charset="77"/>
              </a:rPr>
              <a:t> [45min + Questions]</a:t>
            </a:r>
          </a:p>
          <a:p>
            <a:pPr marL="0" indent="0">
              <a:buNone/>
            </a:pPr>
            <a:endParaRPr lang="en-GB" sz="2200" dirty="0">
              <a:latin typeface="Work Sans" pitchFamily="2" charset="7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GB" sz="2200" dirty="0">
                <a:latin typeface="Work Sans" pitchFamily="2" charset="77"/>
              </a:rPr>
              <a:t>2. Your announcements || Engineer lost &amp; found 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2200" dirty="0">
                <a:latin typeface="Work Sans" pitchFamily="2" charset="77"/>
              </a:rPr>
              <a:t>    Grab coffee/beer break [5 min]</a:t>
            </a:r>
          </a:p>
          <a:p>
            <a:pPr marL="457200" indent="-457200">
              <a:buFont typeface="+mj-lt"/>
              <a:buAutoNum type="arabicPeriod"/>
            </a:pPr>
            <a:endParaRPr lang="en-GB" sz="2200" dirty="0">
              <a:latin typeface="Work Sans" pitchFamily="2" charset="7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GB" sz="2200" dirty="0">
                <a:latin typeface="Work Sans" pitchFamily="2" charset="77"/>
              </a:rPr>
              <a:t>3. A quick introduction to tensor for machine learning in Go</a:t>
            </a:r>
            <a:br>
              <a:rPr lang="en-GB" sz="2200" dirty="0">
                <a:latin typeface="Work Sans" pitchFamily="2" charset="77"/>
              </a:rPr>
            </a:br>
            <a:r>
              <a:rPr lang="en-GB" sz="2200" dirty="0">
                <a:latin typeface="Work Sans" pitchFamily="2" charset="77"/>
              </a:rPr>
              <a:t>    – </a:t>
            </a:r>
            <a:r>
              <a:rPr lang="en-GB" sz="2200" dirty="0" err="1">
                <a:latin typeface="Work Sans" pitchFamily="2" charset="77"/>
              </a:rPr>
              <a:t>Xuanyi</a:t>
            </a:r>
            <a:r>
              <a:rPr lang="en-GB" sz="2200" dirty="0">
                <a:latin typeface="Work Sans" pitchFamily="2" charset="77"/>
              </a:rPr>
              <a:t> Chew / </a:t>
            </a:r>
            <a:r>
              <a:rPr lang="en-GB" sz="2200" dirty="0" err="1">
                <a:latin typeface="Work Sans" pitchFamily="2" charset="77"/>
              </a:rPr>
              <a:t>github.com</a:t>
            </a:r>
            <a:r>
              <a:rPr lang="en-GB" sz="2200" dirty="0">
                <a:latin typeface="Work Sans" pitchFamily="2" charset="77"/>
              </a:rPr>
              <a:t>/</a:t>
            </a:r>
            <a:r>
              <a:rPr lang="en-GB" sz="2200" dirty="0" err="1">
                <a:latin typeface="Work Sans" pitchFamily="2" charset="77"/>
              </a:rPr>
              <a:t>chewxy</a:t>
            </a:r>
            <a:r>
              <a:rPr lang="en-GB" sz="2200" dirty="0">
                <a:latin typeface="Work Sans" pitchFamily="2" charset="77"/>
              </a:rPr>
              <a:t>  [30min + Questions]</a:t>
            </a:r>
          </a:p>
        </p:txBody>
      </p:sp>
    </p:spTree>
    <p:extLst>
      <p:ext uri="{BB962C8B-B14F-4D97-AF65-F5344CB8AC3E}">
        <p14:creationId xmlns:p14="http://schemas.microsoft.com/office/powerpoint/2010/main" val="2316700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E63FE-6533-4E4C-8CCF-FC3319627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PL" dirty="0">
                <a:latin typeface="Work Sans" pitchFamily="2" charset="77"/>
              </a:rPr>
              <a:t>Ideas? Shall we do sth different/new?</a:t>
            </a:r>
            <a:br>
              <a:rPr lang="en-PL" dirty="0">
                <a:latin typeface="Work Sans" pitchFamily="2" charset="77"/>
              </a:rPr>
            </a:br>
            <a:endParaRPr lang="en-PL" dirty="0">
              <a:latin typeface="Work Sans" pitchFamily="2" charset="77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24E43A-63FB-8346-B52F-68A2E0941B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7186" y="1714500"/>
            <a:ext cx="4637627" cy="3429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27C0F3A-62FC-9E4C-826F-6D9A5D738CEE}"/>
              </a:ext>
            </a:extLst>
          </p:cNvPr>
          <p:cNvSpPr/>
          <p:nvPr/>
        </p:nvSpPr>
        <p:spPr>
          <a:xfrm>
            <a:off x="4217119" y="5504059"/>
            <a:ext cx="375776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PL" sz="3200" dirty="0">
                <a:latin typeface="Work Sans" pitchFamily="2" charset="77"/>
              </a:rPr>
              <a:t>It is your meetup.</a:t>
            </a:r>
            <a:endParaRPr lang="en-PL" sz="3200" dirty="0"/>
          </a:p>
        </p:txBody>
      </p:sp>
    </p:spTree>
    <p:extLst>
      <p:ext uri="{BB962C8B-B14F-4D97-AF65-F5344CB8AC3E}">
        <p14:creationId xmlns:p14="http://schemas.microsoft.com/office/powerpoint/2010/main" val="22031404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F49CD2-6906-1841-B621-614AB1B27C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L" dirty="0">
                <a:latin typeface="Work Sans" pitchFamily="2" charset="77"/>
              </a:rPr>
              <a:t>Where to find us?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7A1F09-BAAD-CB48-992F-5B13E78546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4000" dirty="0">
                <a:latin typeface="Work Sans" pitchFamily="2" charset="77"/>
              </a:rPr>
              <a:t>Twitter:</a:t>
            </a:r>
          </a:p>
          <a:p>
            <a:pPr marL="0" indent="0">
              <a:buNone/>
            </a:pPr>
            <a:endParaRPr lang="en-GB" sz="3600" dirty="0">
              <a:latin typeface="Work Sans" pitchFamily="2" charset="77"/>
            </a:endParaRPr>
          </a:p>
          <a:p>
            <a:pPr marL="0" indent="0">
              <a:buNone/>
            </a:pPr>
            <a:r>
              <a:rPr lang="en-GB" sz="3600" dirty="0">
                <a:latin typeface="Work Sans" pitchFamily="2" charset="77"/>
              </a:rPr>
              <a:t>@</a:t>
            </a:r>
            <a:r>
              <a:rPr lang="en-GB" sz="3600" dirty="0" err="1">
                <a:latin typeface="Work Sans" pitchFamily="2" charset="77"/>
              </a:rPr>
              <a:t>golangwaw</a:t>
            </a:r>
            <a:endParaRPr lang="en-GB" sz="3600" dirty="0">
              <a:latin typeface="Work Sans" pitchFamily="2" charset="77"/>
            </a:endParaRPr>
          </a:p>
          <a:p>
            <a:pPr marL="0" indent="0">
              <a:buNone/>
            </a:pPr>
            <a:r>
              <a:rPr lang="en-GB" sz="3600" dirty="0">
                <a:latin typeface="Work Sans" pitchFamily="2" charset="77"/>
              </a:rPr>
              <a:t>@</a:t>
            </a:r>
            <a:r>
              <a:rPr lang="en-GB" sz="3600" dirty="0" err="1">
                <a:latin typeface="Work Sans" pitchFamily="2" charset="77"/>
              </a:rPr>
              <a:t>CracowGo</a:t>
            </a:r>
            <a:endParaRPr lang="en-GB" sz="3600" dirty="0">
              <a:latin typeface="Work Sans" pitchFamily="2" charset="77"/>
            </a:endParaRPr>
          </a:p>
          <a:p>
            <a:pPr marL="0" indent="0">
              <a:buNone/>
            </a:pPr>
            <a:endParaRPr lang="en-GB" sz="3600" dirty="0">
              <a:latin typeface="Work Sans" pitchFamily="2" charset="77"/>
            </a:endParaRPr>
          </a:p>
          <a:p>
            <a:pPr marL="0" indent="0">
              <a:buNone/>
            </a:pPr>
            <a:r>
              <a:rPr lang="en-GB" sz="3200" dirty="0">
                <a:latin typeface="Work Sans" pitchFamily="2" charset="77"/>
              </a:rPr>
              <a:t>Slides: </a:t>
            </a:r>
            <a:r>
              <a:rPr lang="en-GB" sz="3200" dirty="0">
                <a:latin typeface="Work Sans" pitchFamily="2" charset="77"/>
                <a:hlinkClick r:id="rId2"/>
              </a:rPr>
              <a:t>https://github.com/golangpoland/meetup_golang_warsaw</a:t>
            </a:r>
            <a:endParaRPr lang="en-GB" sz="3200" dirty="0">
              <a:latin typeface="Work Sans" pitchFamily="2" charset="77"/>
            </a:endParaRPr>
          </a:p>
          <a:p>
            <a:pPr marL="0" indent="0">
              <a:buNone/>
            </a:pPr>
            <a:endParaRPr lang="en-GB" sz="3600" dirty="0">
              <a:latin typeface="Work Sa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3214082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1952</TotalTime>
  <Words>177</Words>
  <Application>Microsoft Macintosh PowerPoint</Application>
  <PresentationFormat>Widescreen</PresentationFormat>
  <Paragraphs>29</Paragraphs>
  <Slides>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Work Sans</vt:lpstr>
      <vt:lpstr>Office Theme</vt:lpstr>
      <vt:lpstr>PowerPoint Presentation</vt:lpstr>
      <vt:lpstr>Speakers wanted</vt:lpstr>
      <vt:lpstr>How to submit</vt:lpstr>
      <vt:lpstr>Questions?</vt:lpstr>
      <vt:lpstr>Agenda</vt:lpstr>
      <vt:lpstr>Ideas? Shall we do sth different/new? </vt:lpstr>
      <vt:lpstr>Where to find us?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Wojciech Barczynski</dc:creator>
  <cp:lastModifiedBy>Wojciech Barczynski</cp:lastModifiedBy>
  <cp:revision>157</cp:revision>
  <dcterms:created xsi:type="dcterms:W3CDTF">2020-03-29T14:33:04Z</dcterms:created>
  <dcterms:modified xsi:type="dcterms:W3CDTF">2021-01-28T17:06:09Z</dcterms:modified>
</cp:coreProperties>
</file>